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3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1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6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9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5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2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200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3200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4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2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83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01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9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6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99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900" y="4572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9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1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EB39-1117-42F7-9BEE-E229ECDC6822}" type="datetimeFigureOut">
              <a:rPr lang="en-GB" smtClean="0"/>
              <a:t>11/02/20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BFB3-EE06-4F75-859F-73AE246D4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4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655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17" descr="A5 (A4-A6) landscape blue.tif                                  00005891&#10;Iomega HDD                     C20099B5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75" r="557" b="65529"/>
          <a:stretch>
            <a:fillRect/>
          </a:stretch>
        </p:blipFill>
        <p:spPr bwMode="auto">
          <a:xfrm>
            <a:off x="7056438" y="0"/>
            <a:ext cx="2087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A5 (A4-A6) landscape blue.tif                                  00005891&#10;Iomega HDD                     C20099B5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4471" r="5786" b="636"/>
          <a:stretch>
            <a:fillRect/>
          </a:stretch>
        </p:blipFill>
        <p:spPr bwMode="auto">
          <a:xfrm>
            <a:off x="7720013" y="2743200"/>
            <a:ext cx="1423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E1E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E1E7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ime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6553200" cy="609600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East Area Planning Committee</a:t>
            </a:r>
            <a:br>
              <a:rPr lang="en-GB" altLang="en-US" smtClean="0"/>
            </a:br>
            <a:r>
              <a:rPr lang="en-GB" altLang="en-US" smtClean="0"/>
              <a:t>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76475"/>
            <a:ext cx="6553200" cy="4124325"/>
          </a:xfrm>
        </p:spPr>
        <p:txBody>
          <a:bodyPr/>
          <a:lstStyle/>
          <a:p>
            <a:pPr marL="800100" lvl="2" indent="0" eaLnBrk="1" hangingPunct="1">
              <a:spcBef>
                <a:spcPct val="0"/>
              </a:spcBef>
              <a:defRPr/>
            </a:pPr>
            <a:endParaRPr lang="en-GB" altLang="en-US" b="1" dirty="0" smtClean="0">
              <a:solidFill>
                <a:srgbClr val="0E1E7D"/>
              </a:solidFill>
              <a:latin typeface="+mn-lt"/>
            </a:endParaRPr>
          </a:p>
          <a:p>
            <a:pPr marL="800100" lvl="2" indent="0" eaLnBrk="1" hangingPunct="1">
              <a:spcBef>
                <a:spcPct val="0"/>
              </a:spcBef>
              <a:defRPr/>
            </a:pPr>
            <a:r>
              <a:rPr lang="en-GB" altLang="en-US" b="1" dirty="0">
                <a:solidFill>
                  <a:srgbClr val="0E1E7D"/>
                </a:solidFill>
                <a:latin typeface="+mn-lt"/>
              </a:rPr>
              <a:t>Oxford City Council – 11 Forest Road (No.1) Tree Preservation Order </a:t>
            </a:r>
            <a:r>
              <a:rPr lang="en-GB" altLang="en-US" b="1" dirty="0" smtClean="0">
                <a:solidFill>
                  <a:srgbClr val="0E1E7D"/>
                </a:solidFill>
                <a:latin typeface="+mn-lt"/>
              </a:rPr>
              <a:t>2019</a:t>
            </a:r>
          </a:p>
          <a:p>
            <a:pPr marL="800100" lvl="2" indent="0" eaLnBrk="1" hangingPunct="1">
              <a:spcBef>
                <a:spcPct val="0"/>
              </a:spcBef>
              <a:defRPr/>
            </a:pPr>
            <a:endParaRPr lang="en-GB" altLang="en-US" b="1" dirty="0">
              <a:solidFill>
                <a:srgbClr val="0E1E7D"/>
              </a:solidFill>
              <a:latin typeface="+mn-lt"/>
            </a:endParaRPr>
          </a:p>
          <a:p>
            <a:pPr marL="800100" lvl="2" indent="0" eaLnBrk="1" hangingPunct="1">
              <a:spcBef>
                <a:spcPct val="0"/>
              </a:spcBef>
              <a:defRPr/>
            </a:pPr>
            <a:r>
              <a:rPr lang="en-GB" altLang="en-US" b="1" dirty="0" smtClean="0">
                <a:solidFill>
                  <a:srgbClr val="0E1E7D"/>
                </a:solidFill>
                <a:latin typeface="+mn-lt"/>
              </a:rPr>
              <a:t>Site </a:t>
            </a:r>
            <a:r>
              <a:rPr lang="en-GB" altLang="en-US" b="1" dirty="0" smtClean="0">
                <a:solidFill>
                  <a:srgbClr val="0E1E7D"/>
                </a:solidFill>
                <a:latin typeface="+mn-lt"/>
              </a:rPr>
              <a:t>Address</a:t>
            </a:r>
            <a:r>
              <a:rPr lang="en-GB" altLang="en-US" b="1" dirty="0" smtClean="0">
                <a:solidFill>
                  <a:srgbClr val="0E1E7D"/>
                </a:solidFill>
                <a:latin typeface="+mn-lt"/>
              </a:rPr>
              <a:t>: 11 Forest Road, Oxford</a:t>
            </a:r>
            <a:endParaRPr lang="en-GB" altLang="en-US" b="1" dirty="0" smtClean="0">
              <a:solidFill>
                <a:srgbClr val="0E1E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4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07340"/>
            <a:ext cx="33123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Tree Preservation Order Site Plan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4785" y="-523724"/>
            <a:ext cx="5407224" cy="769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1844824"/>
            <a:ext cx="576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T.1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88024" y="2214156"/>
            <a:ext cx="288032" cy="4947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88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7784" y="6309320"/>
            <a:ext cx="35283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Looking north from Forest Road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96691" y="4601453"/>
            <a:ext cx="36004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63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88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6309320"/>
            <a:ext cx="39604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Looking northwest from Forest Road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80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88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6309320"/>
            <a:ext cx="39604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Looking northeast from Forest Road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3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88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6309320"/>
            <a:ext cx="63367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Looking northeast from Forest Road (Green Road  end)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372126"/>
            <a:ext cx="576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T.1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1680" y="1741458"/>
            <a:ext cx="36004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0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88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6309320"/>
            <a:ext cx="381642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Looking west from Ridgeway Road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011255"/>
            <a:ext cx="576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T.1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60032" y="2395057"/>
            <a:ext cx="36004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88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6309320"/>
            <a:ext cx="42484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Looking north from </a:t>
            </a:r>
            <a:r>
              <a:rPr lang="en-GB" dirty="0"/>
              <a:t>London Road (A40)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56176" y="1268760"/>
            <a:ext cx="36004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64795" y="899428"/>
            <a:ext cx="576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T.1</a:t>
            </a:r>
          </a:p>
        </p:txBody>
      </p:sp>
    </p:spTree>
    <p:extLst>
      <p:ext uri="{BB962C8B-B14F-4D97-AF65-F5344CB8AC3E}">
        <p14:creationId xmlns:p14="http://schemas.microsoft.com/office/powerpoint/2010/main" val="348906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27" y="476672"/>
            <a:ext cx="6469137" cy="600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3872" y="1977931"/>
            <a:ext cx="576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T.1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83832" y="2347263"/>
            <a:ext cx="36004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5301208"/>
            <a:ext cx="45365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T1: Aerial view showing shade at around mid-day (estimated)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5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98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Blank Presentation</vt:lpstr>
      <vt:lpstr>East Area Planning Committee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cleyland</dc:creator>
  <cp:lastModifiedBy>jthompson</cp:lastModifiedBy>
  <cp:revision>11</cp:revision>
  <dcterms:created xsi:type="dcterms:W3CDTF">2020-01-30T18:46:49Z</dcterms:created>
  <dcterms:modified xsi:type="dcterms:W3CDTF">2020-02-11T17:04:49Z</dcterms:modified>
</cp:coreProperties>
</file>